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58" r:id="rId6"/>
    <p:sldId id="259" r:id="rId7"/>
    <p:sldId id="260" r:id="rId8"/>
    <p:sldId id="261" r:id="rId9"/>
    <p:sldId id="256" r:id="rId10"/>
    <p:sldId id="257" r:id="rId11"/>
    <p:sldId id="268" r:id="rId12"/>
    <p:sldId id="262" r:id="rId13"/>
    <p:sldId id="263" r:id="rId14"/>
    <p:sldId id="264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C664-17C3-4980-9D59-A260168C8DE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9443-C04F-485E-91BB-8F93423D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5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C664-17C3-4980-9D59-A260168C8DE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9443-C04F-485E-91BB-8F93423D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4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C664-17C3-4980-9D59-A260168C8DE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9443-C04F-485E-91BB-8F93423D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0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C664-17C3-4980-9D59-A260168C8DE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9443-C04F-485E-91BB-8F93423D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6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C664-17C3-4980-9D59-A260168C8DE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9443-C04F-485E-91BB-8F93423D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1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C664-17C3-4980-9D59-A260168C8DE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9443-C04F-485E-91BB-8F93423D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2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C664-17C3-4980-9D59-A260168C8DE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9443-C04F-485E-91BB-8F93423D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7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C664-17C3-4980-9D59-A260168C8DE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9443-C04F-485E-91BB-8F93423D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0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C664-17C3-4980-9D59-A260168C8DE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9443-C04F-485E-91BB-8F93423D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4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C664-17C3-4980-9D59-A260168C8DE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9443-C04F-485E-91BB-8F93423D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1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C664-17C3-4980-9D59-A260168C8DE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9443-C04F-485E-91BB-8F93423D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1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6C664-17C3-4980-9D59-A260168C8DE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F9443-C04F-485E-91BB-8F93423D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3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870" y="191530"/>
            <a:ext cx="6666470" cy="666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65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19" y="990259"/>
            <a:ext cx="975496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75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9" y="990905"/>
            <a:ext cx="9752381" cy="4876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19" y="990259"/>
            <a:ext cx="975496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27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19" y="990259"/>
            <a:ext cx="975496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49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9" y="990905"/>
            <a:ext cx="9752381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39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19" y="990259"/>
            <a:ext cx="975496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89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19" y="990259"/>
            <a:ext cx="975496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3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2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1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8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19" y="990259"/>
            <a:ext cx="975496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42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19" y="990259"/>
            <a:ext cx="975496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0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19" y="990259"/>
            <a:ext cx="975496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06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19" y="990259"/>
            <a:ext cx="975496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7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19" y="990259"/>
            <a:ext cx="975496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11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Graham, Ron</dc:creator>
  <cp:lastModifiedBy>Turc, Mirela</cp:lastModifiedBy>
  <cp:revision>3</cp:revision>
  <dcterms:created xsi:type="dcterms:W3CDTF">2020-03-02T18:34:32Z</dcterms:created>
  <dcterms:modified xsi:type="dcterms:W3CDTF">2020-03-10T14:37:38Z</dcterms:modified>
</cp:coreProperties>
</file>